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3" r:id="rId3"/>
    <p:sldId id="260" r:id="rId4"/>
    <p:sldId id="261" r:id="rId5"/>
    <p:sldId id="262" r:id="rId6"/>
    <p:sldId id="264" r:id="rId7"/>
    <p:sldId id="269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05B11FBE-E9AA-40D4-A71C-80912F7B2B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57AA13-F52C-4C47-AF8D-763D1C4842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1201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BCF030-C94E-41B5-9974-7AF80BBF5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599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F2862F-3DCC-4185-B5BE-CBDCB7CB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82E9-C17A-407B-BE50-579C0ED0EBD8}" type="datetimeFigureOut">
              <a:rPr lang="pt-BR" smtClean="0"/>
              <a:t>19/10/2021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1CB2E3-256F-4619-AE3F-732709CF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4CA44C-52A9-4458-9110-186A998A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A16-EA72-45A0-B9E9-B543851F08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92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6E7D2-0D1A-479B-B38B-F79B4898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886"/>
            <a:ext cx="10515600" cy="132556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468353-A320-431A-AFA7-C6317C7C1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447"/>
            <a:ext cx="10515600" cy="353351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542FFA-2BC5-4422-854F-A6F37463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82E9-C17A-407B-BE50-579C0ED0EBD8}" type="datetimeFigureOut">
              <a:rPr lang="pt-BR" smtClean="0"/>
              <a:t>19/10/2021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CD5096-C6FE-4411-A274-31DC0BB0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37A6CD-6552-4E01-804E-A8FDE758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3A16-EA72-45A0-B9E9-B543851F08B5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45393BA-FBA0-45A5-A241-4DE6446BB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1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2DC9999-312C-47F5-9BF1-667A945E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8E2CC0-DFE9-465C-B85E-1CFFB60A0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FC042D-BAF4-495F-A11D-4FE83E8AD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C82E9-C17A-407B-BE50-579C0ED0EBD8}" type="datetimeFigureOut">
              <a:rPr lang="pt-BR" smtClean="0"/>
              <a:t>19/10/2021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9FE91A-1B4F-4664-A84D-1C628926F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19A8BF-C840-4629-8C87-5D3D0E41F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03A16-EA72-45A0-B9E9-B543851F08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87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380C8AF-3820-4700-96B4-D78C199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7111"/>
            <a:ext cx="9144000" cy="1958254"/>
          </a:xfrm>
        </p:spPr>
        <p:txBody>
          <a:bodyPr anchor="ctr"/>
          <a:lstStyle/>
          <a:p>
            <a:r>
              <a:rPr lang="pt-BR" b="1" dirty="0"/>
              <a:t>TÍTULO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F88A15A-406B-4940-AA04-CA4D3137DBB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64360" y="4264972"/>
            <a:ext cx="7672366" cy="95333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pt-BR" dirty="0">
                <a:solidFill>
                  <a:schemeClr val="bg1"/>
                </a:solidFill>
              </a:rPr>
              <a:t>Nome do aluno: </a:t>
            </a:r>
            <a:r>
              <a:rPr lang="pt-BR" dirty="0" err="1">
                <a:solidFill>
                  <a:schemeClr val="bg1"/>
                </a:solidFill>
              </a:rPr>
              <a:t>xxxxxxxxx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  <a:p>
            <a:r>
              <a:rPr lang="pt-BR" dirty="0">
                <a:solidFill>
                  <a:schemeClr val="bg1"/>
                </a:solidFill>
              </a:rPr>
              <a:t>Nome do orientador: </a:t>
            </a:r>
            <a:r>
              <a:rPr lang="pt-BR" dirty="0" err="1">
                <a:solidFill>
                  <a:schemeClr val="bg1"/>
                </a:solidFill>
              </a:rPr>
              <a:t>xxxxxxxxx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Nome do </a:t>
            </a:r>
            <a:r>
              <a:rPr lang="pt-BR" dirty="0" err="1">
                <a:solidFill>
                  <a:schemeClr val="bg1"/>
                </a:solidFill>
              </a:rPr>
              <a:t>co-orientador</a:t>
            </a:r>
            <a:r>
              <a:rPr lang="pt-BR" dirty="0">
                <a:solidFill>
                  <a:schemeClr val="bg1"/>
                </a:solidFill>
              </a:rPr>
              <a:t>: </a:t>
            </a:r>
            <a:r>
              <a:rPr lang="pt-BR" dirty="0" err="1">
                <a:solidFill>
                  <a:schemeClr val="bg1"/>
                </a:solidFill>
              </a:rPr>
              <a:t>xxxxxx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5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FD61E-89D2-46AE-BFBE-4DBED037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0" y="1681307"/>
            <a:ext cx="10515600" cy="1325563"/>
          </a:xfrm>
        </p:spPr>
        <p:txBody>
          <a:bodyPr/>
          <a:lstStyle/>
          <a:p>
            <a:r>
              <a:rPr lang="pt-BR" b="1" dirty="0"/>
              <a:t>Conclusão e considerações finais </a:t>
            </a:r>
            <a:r>
              <a:rPr lang="pt-BR" sz="2800" b="1" dirty="0"/>
              <a:t>(se aplicável)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CD56F2-B781-4A32-AC72-0974F03D7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4981"/>
            <a:ext cx="10515600" cy="3031981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004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5A2DB-7BE2-446F-BAA6-51DB0718C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6" y="1787525"/>
            <a:ext cx="10515600" cy="1325563"/>
          </a:xfrm>
        </p:spPr>
        <p:txBody>
          <a:bodyPr/>
          <a:lstStyle/>
          <a:p>
            <a:r>
              <a:rPr lang="pt-BR" b="1" dirty="0"/>
              <a:t>Referências bibliográficas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5EECA1-16CE-473B-B8AF-673CDC1C3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77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E7196-9A9E-4125-AFFA-DE4CB430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9" y="1584325"/>
            <a:ext cx="10515600" cy="1325563"/>
          </a:xfrm>
        </p:spPr>
        <p:txBody>
          <a:bodyPr/>
          <a:lstStyle/>
          <a:p>
            <a:r>
              <a:rPr lang="pt-BR" b="1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A17225-D2E5-4756-88EC-1AB55B55C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8835"/>
            <a:ext cx="10515600" cy="3073545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061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D935D-D056-4A18-A7E9-8984D79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73" y="1459200"/>
            <a:ext cx="10515600" cy="1325563"/>
          </a:xfrm>
        </p:spPr>
        <p:txBody>
          <a:bodyPr/>
          <a:lstStyle/>
          <a:p>
            <a:r>
              <a:rPr lang="pt-BR" b="1" dirty="0"/>
              <a:t>Objetivo geral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C8E59A-CA6E-4861-8751-25E3DB8AC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73" y="2784763"/>
            <a:ext cx="11055927" cy="339219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55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D582B-2170-4BF7-A509-E536B488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63" y="1570470"/>
            <a:ext cx="10515600" cy="1325563"/>
          </a:xfrm>
        </p:spPr>
        <p:txBody>
          <a:bodyPr/>
          <a:lstStyle/>
          <a:p>
            <a:r>
              <a:rPr lang="pt-BR" b="1" dirty="0"/>
              <a:t>Objetivos específicos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C1086F-DDEC-41EC-B814-D90D802C3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41963"/>
            <a:ext cx="10515600" cy="293499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019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4DF72-170D-406E-B37C-64E7057C4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598180"/>
            <a:ext cx="11229109" cy="1325563"/>
          </a:xfrm>
        </p:spPr>
        <p:txBody>
          <a:bodyPr/>
          <a:lstStyle/>
          <a:p>
            <a:r>
              <a:rPr lang="pt-BR" b="1" dirty="0"/>
              <a:t>Justificativa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5975E1-2C6A-449A-A2D6-571936EA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3283527"/>
            <a:ext cx="11104419" cy="2893436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929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4EAFD-E1F1-42F7-B797-56E6AEAA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1445346"/>
            <a:ext cx="10515600" cy="1325563"/>
          </a:xfrm>
        </p:spPr>
        <p:txBody>
          <a:bodyPr/>
          <a:lstStyle/>
          <a:p>
            <a:r>
              <a:rPr lang="pt-BR" b="1" dirty="0"/>
              <a:t>Referencial teórico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DEF4FF-ECA6-4744-BD44-8D4225FF4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09" y="2770909"/>
            <a:ext cx="11533909" cy="3406054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0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4EAFD-E1F1-42F7-B797-56E6AEAA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1" y="1542761"/>
            <a:ext cx="10515600" cy="1325563"/>
          </a:xfrm>
        </p:spPr>
        <p:txBody>
          <a:bodyPr/>
          <a:lstStyle/>
          <a:p>
            <a:r>
              <a:rPr lang="pt-BR" b="1" dirty="0"/>
              <a:t>Referencial teórico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DEF4FF-ECA6-4744-BD44-8D4225FF4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581" y="3006435"/>
            <a:ext cx="11492346" cy="3170527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19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6BDC8-ABEC-4DDA-AC76-4C31EB63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0" y="1639310"/>
            <a:ext cx="10515600" cy="1325563"/>
          </a:xfrm>
        </p:spPr>
        <p:txBody>
          <a:bodyPr/>
          <a:lstStyle/>
          <a:p>
            <a:r>
              <a:rPr lang="pt-BR" b="1" dirty="0"/>
              <a:t>Materiais e métodos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B07CD8-8CB6-42B4-BD0C-A5DC97578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964873"/>
            <a:ext cx="10965873" cy="3212090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419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6BDC8-ABEC-4DDA-AC76-4C31EB63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1667452"/>
            <a:ext cx="10515600" cy="1325563"/>
          </a:xfrm>
        </p:spPr>
        <p:txBody>
          <a:bodyPr/>
          <a:lstStyle/>
          <a:p>
            <a:r>
              <a:rPr lang="pt-BR" b="1" dirty="0"/>
              <a:t>Previsão de produto Técnico-Tecnológico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B07CD8-8CB6-42B4-BD0C-A5DC97578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3527"/>
            <a:ext cx="10515600" cy="2893436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9472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43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TÍTULO</vt:lpstr>
      <vt:lpstr>Introdução</vt:lpstr>
      <vt:lpstr>Objetivo geral</vt:lpstr>
      <vt:lpstr>Objetivos específicos</vt:lpstr>
      <vt:lpstr>Justificativa</vt:lpstr>
      <vt:lpstr>Referencial teórico</vt:lpstr>
      <vt:lpstr>Referencial teórico</vt:lpstr>
      <vt:lpstr>Materiais e métodos</vt:lpstr>
      <vt:lpstr>Previsão de produto Técnico-Tecnológico</vt:lpstr>
      <vt:lpstr>Conclusão e considerações finais (se aplicável)</vt:lpstr>
      <vt:lpstr>Referências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</dc:creator>
  <cp:lastModifiedBy>Carlos Henrique Rodrigues</cp:lastModifiedBy>
  <cp:revision>4</cp:revision>
  <dcterms:created xsi:type="dcterms:W3CDTF">2020-11-06T19:54:08Z</dcterms:created>
  <dcterms:modified xsi:type="dcterms:W3CDTF">2021-10-19T14:39:00Z</dcterms:modified>
</cp:coreProperties>
</file>