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60" r:id="rId4"/>
    <p:sldId id="261" r:id="rId5"/>
    <p:sldId id="262" r:id="rId6"/>
    <p:sldId id="264" r:id="rId7"/>
    <p:sldId id="269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57AA13-F52C-4C47-AF8D-763D1C484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120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BCF030-C94E-41B5-9974-7AF80BBF5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5599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F2862F-3DCC-4185-B5BE-CBDCB7CB6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1CB2E3-256F-4619-AE3F-732709CF2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4CA44C-52A9-4458-9110-186A998AC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BA30D7E-AABB-40FA-8685-5E55B7C16B68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15" y="136524"/>
            <a:ext cx="11874563" cy="13647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1924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825D9-1139-4596-8904-AB13A4B9F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51B3B2C-2305-4E23-A551-F867290B30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D67D12-8B77-4FBA-8332-4746D6E14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5C9ACD-7CFA-4EF4-81F7-AAAAB93B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B7DCED-09AD-4759-B5B5-2E5EC5E20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57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2BB7E2-37A4-4968-BEBE-13F1BD3026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C58327-720E-49C7-A89B-527C03226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DF1EA1-649D-464F-8F2B-F70AB1B05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A50FE5-B116-4D75-9878-E817DC172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499D63-360D-4892-B654-CA13914F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431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46E7D2-0D1A-479B-B38B-F79B48980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468353-A320-431A-AFA7-C6317C7C1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542FFA-2BC5-4422-854F-A6F37463E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CD5096-C6FE-4411-A274-31DC0BB08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37A6CD-6552-4E01-804E-A8FDE758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928AAF2-3206-4311-AA4E-EF4A67F400F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27" y="116148"/>
            <a:ext cx="11882651" cy="13255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931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E30374-FD40-442E-B32B-643BAA701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D4B0012-B940-4EBF-A5B5-B05CE2E95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235295E-989F-4564-84C2-F9BCFA41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7BDA0F-F527-482C-B655-76F4DDDD5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CBE11B-AC3E-4C4D-B5F7-372ED3A88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405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5B8B5-F12D-4518-A134-F0AEB2EE3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477647-58CD-482C-8986-526BA5F25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8D85DA2-B0EC-449C-8165-61C2D3FE6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090931D-70B5-4A8E-AD95-3684792FB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3EA3BA1-25AA-49C9-9C93-34933B67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5463F4-995E-4277-BBE0-5288BF4E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72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D012D-B5A2-4F47-9D76-E54398757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2CF7029-6A0C-45FA-83A5-CD3CACD5F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B958FDE-AC8C-41F1-9526-3A8EF9487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170D24-1464-4C95-9422-11A50BFB4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275122F-AD16-4E9A-B13B-B96C5167D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181C85C-C0E7-41B8-954A-46CBA790B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E2A5A45-76C1-4009-BD0C-C31F3AD3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F3411BC-D88C-4A7D-B2C3-B868AABD0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156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96D25-6458-443F-BD2E-F053FA3B7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C2FA1D9-23D8-4EC6-901A-340CA945E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FD296F1-009C-4344-A8D9-16BFBBF2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8EFCC41-6B50-4890-87D1-A8B6D113F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11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3854075-FFE9-43CA-A49A-44F498265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C6B1FD9-B278-449D-9009-0E33C982D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3808576-CB18-47A2-B0A6-37BD6DD3B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23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27568-754F-4C21-9790-7E95D0E26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D5C687-F1CE-4357-91C7-F811BF4A8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94723F5-F32F-4E2C-90CA-247C9D0FE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73990F8-DDCF-4277-895D-C1A2FCE09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586D72-A418-4D8D-832A-A52BD2377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888D18D-B9A5-4487-8D12-AC037503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942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78E48-8FF9-4E8D-AA42-D12C2E496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69D8249-7ECE-4321-8675-BDFECF5BA6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3ADEE7-6354-4FEC-973F-927C79A64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45796F6-2947-40BB-9281-F4DCE3796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3FD3F13-3469-414D-93FC-D84C87370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2EC44F1-7BB7-4FC4-AAF6-8F824DAC4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515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2DC9999-312C-47F5-9BF1-667A945ED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68E2CC0-DFE9-465C-B85E-1CFFB60A0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FC042D-BAF4-495F-A11D-4FE83E8ADE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C82E9-C17A-407B-BE50-579C0ED0EBD8}" type="datetimeFigureOut">
              <a:rPr lang="pt-BR" smtClean="0"/>
              <a:t>06/11/2020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9FE91A-1B4F-4664-A84D-1C628926F0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19A8BF-C840-4629-8C87-5D3D0E41FE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03A16-EA72-45A0-B9E9-B543851F0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087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380C8AF-3820-4700-96B4-D78C19936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51709"/>
            <a:ext cx="9144000" cy="1958254"/>
          </a:xfrm>
        </p:spPr>
        <p:txBody>
          <a:bodyPr anchor="ctr"/>
          <a:lstStyle/>
          <a:p>
            <a:r>
              <a:rPr lang="pt-BR" b="1" dirty="0"/>
              <a:t>TÍTULO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1F88A15A-406B-4940-AA04-CA4D3137DBB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92726" y="3509963"/>
            <a:ext cx="9144000" cy="953337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pt-BR" dirty="0"/>
              <a:t>Nome do aluno: </a:t>
            </a:r>
            <a:r>
              <a:rPr lang="pt-BR" dirty="0" err="1"/>
              <a:t>xxxxxxxxx</a:t>
            </a:r>
            <a:r>
              <a:rPr lang="pt-BR" dirty="0"/>
              <a:t> </a:t>
            </a:r>
          </a:p>
          <a:p>
            <a:r>
              <a:rPr lang="pt-BR" dirty="0"/>
              <a:t>Nome do orientador: </a:t>
            </a:r>
            <a:r>
              <a:rPr lang="pt-BR" dirty="0" err="1"/>
              <a:t>xxxxxxxxx</a:t>
            </a:r>
            <a:endParaRPr lang="pt-BR" dirty="0"/>
          </a:p>
          <a:p>
            <a:r>
              <a:rPr lang="pt-BR" dirty="0"/>
              <a:t>Nome do </a:t>
            </a:r>
            <a:r>
              <a:rPr lang="pt-BR" dirty="0" err="1"/>
              <a:t>co-orientador</a:t>
            </a:r>
            <a:r>
              <a:rPr lang="pt-BR" dirty="0"/>
              <a:t>: </a:t>
            </a:r>
            <a:r>
              <a:rPr lang="pt-BR" dirty="0" err="1"/>
              <a:t>xxxxxx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0059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FD61E-89D2-46AE-BFBE-4DBED037A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90" y="1681307"/>
            <a:ext cx="10515600" cy="1325563"/>
          </a:xfrm>
        </p:spPr>
        <p:txBody>
          <a:bodyPr/>
          <a:lstStyle/>
          <a:p>
            <a:r>
              <a:rPr lang="pt-BR" b="1" dirty="0"/>
              <a:t>Conclusão e considerações finais </a:t>
            </a:r>
            <a:r>
              <a:rPr lang="pt-BR" sz="2800" b="1" dirty="0"/>
              <a:t>(se aplicável)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CD56F2-B781-4A32-AC72-0974F03D7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4981"/>
            <a:ext cx="10515600" cy="3031981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004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5A2DB-7BE2-446F-BAA6-51DB0718C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36" y="1787525"/>
            <a:ext cx="10515600" cy="1325563"/>
          </a:xfrm>
        </p:spPr>
        <p:txBody>
          <a:bodyPr/>
          <a:lstStyle/>
          <a:p>
            <a:r>
              <a:rPr lang="pt-BR" b="1" dirty="0"/>
              <a:t>Referências bibliográficas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5EECA1-16CE-473B-B8AF-673CDC1C3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77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DE7196-9A9E-4125-AFFA-DE4CB430C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09" y="1584325"/>
            <a:ext cx="10515600" cy="1325563"/>
          </a:xfrm>
        </p:spPr>
        <p:txBody>
          <a:bodyPr/>
          <a:lstStyle/>
          <a:p>
            <a:r>
              <a:rPr lang="pt-BR" b="1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A17225-D2E5-4756-88EC-1AB55B55C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58835"/>
            <a:ext cx="10515600" cy="3073545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0615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0D935D-D056-4A18-A7E9-8984D79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873" y="1459200"/>
            <a:ext cx="10515600" cy="1325563"/>
          </a:xfrm>
        </p:spPr>
        <p:txBody>
          <a:bodyPr/>
          <a:lstStyle/>
          <a:p>
            <a:r>
              <a:rPr lang="pt-BR" b="1" dirty="0"/>
              <a:t>Objetivo geral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C8E59A-CA6E-4861-8751-25E3DB8AC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873" y="2784763"/>
            <a:ext cx="11055927" cy="339219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558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CD582B-2170-4BF7-A509-E536B4889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963" y="1570470"/>
            <a:ext cx="10515600" cy="1325563"/>
          </a:xfrm>
        </p:spPr>
        <p:txBody>
          <a:bodyPr/>
          <a:lstStyle/>
          <a:p>
            <a:r>
              <a:rPr lang="pt-BR" b="1" dirty="0"/>
              <a:t>Objetivos específicos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C1086F-DDEC-41EC-B814-D90D802C3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41963"/>
            <a:ext cx="10515600" cy="293499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019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4DF72-170D-406E-B37C-64E7057C4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1598180"/>
            <a:ext cx="11229109" cy="1325563"/>
          </a:xfrm>
        </p:spPr>
        <p:txBody>
          <a:bodyPr/>
          <a:lstStyle/>
          <a:p>
            <a:r>
              <a:rPr lang="pt-BR" b="1" dirty="0"/>
              <a:t>Justificativa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5975E1-2C6A-449A-A2D6-571936EA7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3283527"/>
            <a:ext cx="11104419" cy="2893436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9294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4EAFD-E1F1-42F7-B797-56E6AEAA0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09" y="1445346"/>
            <a:ext cx="10515600" cy="1325563"/>
          </a:xfrm>
        </p:spPr>
        <p:txBody>
          <a:bodyPr/>
          <a:lstStyle/>
          <a:p>
            <a:r>
              <a:rPr lang="pt-BR" b="1" dirty="0"/>
              <a:t>Referencial teórico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DEF4FF-ECA6-4744-BD44-8D4225FF4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309" y="2770909"/>
            <a:ext cx="11533909" cy="3406054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04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4EAFD-E1F1-42F7-B797-56E6AEAA0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581" y="1542761"/>
            <a:ext cx="10515600" cy="1325563"/>
          </a:xfrm>
        </p:spPr>
        <p:txBody>
          <a:bodyPr/>
          <a:lstStyle/>
          <a:p>
            <a:r>
              <a:rPr lang="pt-BR" b="1" dirty="0"/>
              <a:t>Referencial teórico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DEF4FF-ECA6-4744-BD44-8D4225FF4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581" y="3006435"/>
            <a:ext cx="11492346" cy="3170527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193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6BDC8-ABEC-4DDA-AC76-4C31EB63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90" y="1639310"/>
            <a:ext cx="10515600" cy="1325563"/>
          </a:xfrm>
        </p:spPr>
        <p:txBody>
          <a:bodyPr/>
          <a:lstStyle/>
          <a:p>
            <a:r>
              <a:rPr lang="pt-BR" b="1" dirty="0"/>
              <a:t>Materiais e métodos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B07CD8-8CB6-42B4-BD0C-A5DC97578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964873"/>
            <a:ext cx="10965873" cy="3212090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419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6BDC8-ABEC-4DDA-AC76-4C31EB63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82" y="1667452"/>
            <a:ext cx="10515600" cy="1325563"/>
          </a:xfrm>
        </p:spPr>
        <p:txBody>
          <a:bodyPr/>
          <a:lstStyle/>
          <a:p>
            <a:r>
              <a:rPr lang="pt-BR" b="1" dirty="0"/>
              <a:t>Previsão de produto Técnico-Tecnológico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B07CD8-8CB6-42B4-BD0C-A5DC97578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83527"/>
            <a:ext cx="10515600" cy="2893436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947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43</Words>
  <Application>Microsoft Office PowerPoint</Application>
  <PresentationFormat>Widescreen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TÍTULO</vt:lpstr>
      <vt:lpstr>Introdução</vt:lpstr>
      <vt:lpstr>Objetivo geral</vt:lpstr>
      <vt:lpstr>Objetivos específicos</vt:lpstr>
      <vt:lpstr>Justificativa</vt:lpstr>
      <vt:lpstr>Referencial teórico</vt:lpstr>
      <vt:lpstr>Referencial teórico</vt:lpstr>
      <vt:lpstr>Materiais e métodos</vt:lpstr>
      <vt:lpstr>Previsão de produto Técnico-Tecnológico</vt:lpstr>
      <vt:lpstr>Conclusão e considerações finais (se aplicável)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</dc:creator>
  <cp:lastModifiedBy>Antonio</cp:lastModifiedBy>
  <cp:revision>3</cp:revision>
  <dcterms:created xsi:type="dcterms:W3CDTF">2020-11-06T19:54:08Z</dcterms:created>
  <dcterms:modified xsi:type="dcterms:W3CDTF">2020-11-06T20:08:59Z</dcterms:modified>
</cp:coreProperties>
</file>