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6" r:id="rId1"/>
  </p:sldMasterIdLst>
  <p:sldIdLst>
    <p:sldId id="256" r:id="rId2"/>
  </p:sldIdLst>
  <p:sldSz cx="32404050" cy="46805850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MS Mincho" pitchFamily="49" charset="-128"/>
      <p:regular r:id="rId7"/>
    </p:embeddedFont>
  </p:embeddedFontLst>
  <p:defaultTextStyle>
    <a:defPPr>
      <a:defRPr lang="pt-BR"/>
    </a:defPPr>
    <a:lvl1pPr algn="l" defTabSz="4525963" rtl="0" eaLnBrk="0" fontAlgn="base" hangingPunct="0">
      <a:spcBef>
        <a:spcPct val="0"/>
      </a:spcBef>
      <a:spcAft>
        <a:spcPct val="0"/>
      </a:spcAft>
      <a:defRPr sz="8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2262188" indent="-1804988" algn="l" defTabSz="4525963" rtl="0" eaLnBrk="0" fontAlgn="base" hangingPunct="0">
      <a:spcBef>
        <a:spcPct val="0"/>
      </a:spcBef>
      <a:spcAft>
        <a:spcPct val="0"/>
      </a:spcAft>
      <a:defRPr sz="8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4525963" indent="-3611563" algn="l" defTabSz="4525963" rtl="0" eaLnBrk="0" fontAlgn="base" hangingPunct="0">
      <a:spcBef>
        <a:spcPct val="0"/>
      </a:spcBef>
      <a:spcAft>
        <a:spcPct val="0"/>
      </a:spcAft>
      <a:defRPr sz="8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6788150" indent="-5416550" algn="l" defTabSz="4525963" rtl="0" eaLnBrk="0" fontAlgn="base" hangingPunct="0">
      <a:spcBef>
        <a:spcPct val="0"/>
      </a:spcBef>
      <a:spcAft>
        <a:spcPct val="0"/>
      </a:spcAft>
      <a:defRPr sz="8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9051925" indent="-7223125" algn="l" defTabSz="4525963" rtl="0" eaLnBrk="0" fontAlgn="base" hangingPunct="0">
      <a:spcBef>
        <a:spcPct val="0"/>
      </a:spcBef>
      <a:spcAft>
        <a:spcPct val="0"/>
      </a:spcAft>
      <a:defRPr sz="8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8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8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8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8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4294967295" orient="horz" pos="14742" userDrawn="1">
          <p15:clr>
            <a:srgbClr val="A4A3A4"/>
          </p15:clr>
        </p15:guide>
        <p15:guide id="4294967295" pos="102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36487"/>
    <a:srgbClr val="E5A63C"/>
    <a:srgbClr val="EAE51B"/>
    <a:srgbClr val="5EB1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" d="100"/>
          <a:sy n="10" d="100"/>
        </p:scale>
        <p:origin x="-2250" y="-72"/>
      </p:cViewPr>
      <p:guideLst>
        <p:guide orient="horz" pos="14742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4540161"/>
            <a:ext cx="27543443" cy="1003292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6523315"/>
            <a:ext cx="22682835" cy="119614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6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24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87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049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312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574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837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099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E17C9-85E8-4B29-A9FB-C55B846A91DE}" type="datetimeFigureOut">
              <a:rPr lang="pt-BR"/>
              <a:pPr>
                <a:defRPr/>
              </a:pPr>
              <a:t>22/10/2015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4AD2-0474-4C6A-984D-3F88642F8A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6134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39EC9-500D-4E9B-A1DF-121E9A9B1F99}" type="datetimeFigureOut">
              <a:rPr lang="pt-BR"/>
              <a:pPr>
                <a:defRPr/>
              </a:pPr>
              <a:t>22/10/2015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93B4-76BB-4DC5-AB37-C4067B7D74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9414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6" y="1874415"/>
            <a:ext cx="7290911" cy="3993665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3" y="1874415"/>
            <a:ext cx="21332666" cy="3993665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82027-34B7-41E6-AABD-DF6C8D3C5F1F}" type="datetimeFigureOut">
              <a:rPr lang="pt-BR"/>
              <a:pPr>
                <a:defRPr/>
              </a:pPr>
              <a:t>22/10/2015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27FB-BB0C-4713-9D65-4D4B67E4FE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2196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20DFB-01B3-40BE-8D20-852303F5F032}" type="datetimeFigureOut">
              <a:rPr lang="pt-BR"/>
              <a:pPr>
                <a:defRPr/>
              </a:pPr>
              <a:t>22/10/2015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60C5A-BB1C-4596-BBB0-B2C223778F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8457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30077110"/>
            <a:ext cx="27543443" cy="9296162"/>
          </a:xfrm>
        </p:spPr>
        <p:txBody>
          <a:bodyPr anchor="t"/>
          <a:lstStyle>
            <a:lvl1pPr algn="l">
              <a:defRPr sz="198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9838327"/>
            <a:ext cx="27543443" cy="10238776"/>
          </a:xfrm>
        </p:spPr>
        <p:txBody>
          <a:bodyPr anchor="b"/>
          <a:lstStyle>
            <a:lvl1pPr marL="0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1pPr>
            <a:lvl2pPr marL="2262482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2pPr>
            <a:lvl3pPr marL="4524968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3pPr>
            <a:lvl4pPr marL="678745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4pPr>
            <a:lvl5pPr marL="9049937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5pPr>
            <a:lvl6pPr marL="11312423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6pPr>
            <a:lvl7pPr marL="13574905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7pPr>
            <a:lvl8pPr marL="15837386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8pPr>
            <a:lvl9pPr marL="18099868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F86F9-C594-48AD-837E-8D98950A5E9F}" type="datetimeFigureOut">
              <a:rPr lang="pt-BR"/>
              <a:pPr>
                <a:defRPr/>
              </a:pPr>
              <a:t>22/10/2015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3F0B7-84AB-4266-8C20-CA4121A9AB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5469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2" y="10921382"/>
            <a:ext cx="14311789" cy="30889697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59" y="10921382"/>
            <a:ext cx="14311789" cy="30889697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ED205-09A2-4B4C-957D-900EEA6AEB53}" type="datetimeFigureOut">
              <a:rPr lang="pt-BR"/>
              <a:pPr>
                <a:defRPr/>
              </a:pPr>
              <a:t>22/10/2015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4C961-4034-44BB-8569-811BF1925B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8972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477146"/>
            <a:ext cx="14317416" cy="4366376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62482" indent="0">
              <a:buNone/>
              <a:defRPr sz="9900" b="1"/>
            </a:lvl2pPr>
            <a:lvl3pPr marL="4524968" indent="0">
              <a:buNone/>
              <a:defRPr sz="8900" b="1"/>
            </a:lvl3pPr>
            <a:lvl4pPr marL="6787450" indent="0">
              <a:buNone/>
              <a:defRPr sz="7900" b="1"/>
            </a:lvl4pPr>
            <a:lvl5pPr marL="9049937" indent="0">
              <a:buNone/>
              <a:defRPr sz="7900" b="1"/>
            </a:lvl5pPr>
            <a:lvl6pPr marL="11312423" indent="0">
              <a:buNone/>
              <a:defRPr sz="7900" b="1"/>
            </a:lvl6pPr>
            <a:lvl7pPr marL="13574905" indent="0">
              <a:buNone/>
              <a:defRPr sz="7900" b="1"/>
            </a:lvl7pPr>
            <a:lvl8pPr marL="15837386" indent="0">
              <a:buNone/>
              <a:defRPr sz="7900" b="1"/>
            </a:lvl8pPr>
            <a:lvl9pPr marL="18099868" indent="0">
              <a:buNone/>
              <a:defRPr sz="79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4843522"/>
            <a:ext cx="14317416" cy="26967541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10477146"/>
            <a:ext cx="14323040" cy="4366376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62482" indent="0">
              <a:buNone/>
              <a:defRPr sz="9900" b="1"/>
            </a:lvl2pPr>
            <a:lvl3pPr marL="4524968" indent="0">
              <a:buNone/>
              <a:defRPr sz="8900" b="1"/>
            </a:lvl3pPr>
            <a:lvl4pPr marL="6787450" indent="0">
              <a:buNone/>
              <a:defRPr sz="7900" b="1"/>
            </a:lvl4pPr>
            <a:lvl5pPr marL="9049937" indent="0">
              <a:buNone/>
              <a:defRPr sz="7900" b="1"/>
            </a:lvl5pPr>
            <a:lvl6pPr marL="11312423" indent="0">
              <a:buNone/>
              <a:defRPr sz="7900" b="1"/>
            </a:lvl6pPr>
            <a:lvl7pPr marL="13574905" indent="0">
              <a:buNone/>
              <a:defRPr sz="7900" b="1"/>
            </a:lvl7pPr>
            <a:lvl8pPr marL="15837386" indent="0">
              <a:buNone/>
              <a:defRPr sz="7900" b="1"/>
            </a:lvl8pPr>
            <a:lvl9pPr marL="18099868" indent="0">
              <a:buNone/>
              <a:defRPr sz="79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4843522"/>
            <a:ext cx="14323040" cy="26967541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4F8D1-4CD7-4566-8F59-7B07E3E71192}" type="datetimeFigureOut">
              <a:rPr lang="pt-BR"/>
              <a:pPr>
                <a:defRPr/>
              </a:pPr>
              <a:t>22/10/2015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F2894-DA14-4136-978D-2C069F2ABB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2494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5301A-FED7-40BC-B6A7-DE172B3CFC27}" type="datetimeFigureOut">
              <a:rPr lang="pt-BR"/>
              <a:pPr>
                <a:defRPr/>
              </a:pPr>
              <a:t>22/10/2015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545AC-A348-4096-8A65-F1BF7F272C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8536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D6021-48C5-434D-803E-377FBC424940}" type="datetimeFigureOut">
              <a:rPr lang="pt-BR"/>
              <a:pPr>
                <a:defRPr/>
              </a:pPr>
              <a:t>22/10/2015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017E8-691C-4EE5-8A97-BD258C65E3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5516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11" y="1863566"/>
            <a:ext cx="10660709" cy="7930991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863577"/>
            <a:ext cx="18114764" cy="39947496"/>
          </a:xfrm>
        </p:spPr>
        <p:txBody>
          <a:bodyPr/>
          <a:lstStyle>
            <a:lvl1pPr>
              <a:defRPr sz="15800"/>
            </a:lvl1pPr>
            <a:lvl2pPr>
              <a:defRPr sz="13900"/>
            </a:lvl2pPr>
            <a:lvl3pPr>
              <a:defRPr sz="119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11" y="9794575"/>
            <a:ext cx="10660709" cy="32016505"/>
          </a:xfrm>
        </p:spPr>
        <p:txBody>
          <a:bodyPr/>
          <a:lstStyle>
            <a:lvl1pPr marL="0" indent="0">
              <a:buNone/>
              <a:defRPr sz="6900"/>
            </a:lvl1pPr>
            <a:lvl2pPr marL="2262482" indent="0">
              <a:buNone/>
              <a:defRPr sz="5900"/>
            </a:lvl2pPr>
            <a:lvl3pPr marL="4524968" indent="0">
              <a:buNone/>
              <a:defRPr sz="5000"/>
            </a:lvl3pPr>
            <a:lvl4pPr marL="6787450" indent="0">
              <a:buNone/>
              <a:defRPr sz="4500"/>
            </a:lvl4pPr>
            <a:lvl5pPr marL="9049937" indent="0">
              <a:buNone/>
              <a:defRPr sz="4500"/>
            </a:lvl5pPr>
            <a:lvl6pPr marL="11312423" indent="0">
              <a:buNone/>
              <a:defRPr sz="4500"/>
            </a:lvl6pPr>
            <a:lvl7pPr marL="13574905" indent="0">
              <a:buNone/>
              <a:defRPr sz="4500"/>
            </a:lvl7pPr>
            <a:lvl8pPr marL="15837386" indent="0">
              <a:buNone/>
              <a:defRPr sz="4500"/>
            </a:lvl8pPr>
            <a:lvl9pPr marL="18099868" indent="0">
              <a:buNone/>
              <a:defRPr sz="4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66787-93A5-4BE6-9809-9F94DF883103}" type="datetimeFigureOut">
              <a:rPr lang="pt-BR"/>
              <a:pPr>
                <a:defRPr/>
              </a:pPr>
              <a:t>22/10/2015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99933-63A2-4AB5-9724-E93EB7865F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020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2764095"/>
            <a:ext cx="19442430" cy="3867987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4182189"/>
            <a:ext cx="19442430" cy="28083510"/>
          </a:xfrm>
        </p:spPr>
        <p:txBody>
          <a:bodyPr rtlCol="0">
            <a:normAutofit/>
          </a:bodyPr>
          <a:lstStyle>
            <a:lvl1pPr marL="0" indent="0">
              <a:buNone/>
              <a:defRPr sz="15800"/>
            </a:lvl1pPr>
            <a:lvl2pPr marL="2262482" indent="0">
              <a:buNone/>
              <a:defRPr sz="13900"/>
            </a:lvl2pPr>
            <a:lvl3pPr marL="4524968" indent="0">
              <a:buNone/>
              <a:defRPr sz="11900"/>
            </a:lvl3pPr>
            <a:lvl4pPr marL="6787450" indent="0">
              <a:buNone/>
              <a:defRPr sz="9900"/>
            </a:lvl4pPr>
            <a:lvl5pPr marL="9049937" indent="0">
              <a:buNone/>
              <a:defRPr sz="9900"/>
            </a:lvl5pPr>
            <a:lvl6pPr marL="11312423" indent="0">
              <a:buNone/>
              <a:defRPr sz="9900"/>
            </a:lvl6pPr>
            <a:lvl7pPr marL="13574905" indent="0">
              <a:buNone/>
              <a:defRPr sz="9900"/>
            </a:lvl7pPr>
            <a:lvl8pPr marL="15837386" indent="0">
              <a:buNone/>
              <a:defRPr sz="9900"/>
            </a:lvl8pPr>
            <a:lvl9pPr marL="18099868" indent="0">
              <a:buNone/>
              <a:defRPr sz="99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6632082"/>
            <a:ext cx="19442430" cy="5493183"/>
          </a:xfrm>
        </p:spPr>
        <p:txBody>
          <a:bodyPr/>
          <a:lstStyle>
            <a:lvl1pPr marL="0" indent="0">
              <a:buNone/>
              <a:defRPr sz="6900"/>
            </a:lvl1pPr>
            <a:lvl2pPr marL="2262482" indent="0">
              <a:buNone/>
              <a:defRPr sz="5900"/>
            </a:lvl2pPr>
            <a:lvl3pPr marL="4524968" indent="0">
              <a:buNone/>
              <a:defRPr sz="5000"/>
            </a:lvl3pPr>
            <a:lvl4pPr marL="6787450" indent="0">
              <a:buNone/>
              <a:defRPr sz="4500"/>
            </a:lvl4pPr>
            <a:lvl5pPr marL="9049937" indent="0">
              <a:buNone/>
              <a:defRPr sz="4500"/>
            </a:lvl5pPr>
            <a:lvl6pPr marL="11312423" indent="0">
              <a:buNone/>
              <a:defRPr sz="4500"/>
            </a:lvl6pPr>
            <a:lvl7pPr marL="13574905" indent="0">
              <a:buNone/>
              <a:defRPr sz="4500"/>
            </a:lvl7pPr>
            <a:lvl8pPr marL="15837386" indent="0">
              <a:buNone/>
              <a:defRPr sz="4500"/>
            </a:lvl8pPr>
            <a:lvl9pPr marL="18099868" indent="0">
              <a:buNone/>
              <a:defRPr sz="4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F13A9-6118-4921-BF98-920ACD0EC983}" type="datetimeFigureOut">
              <a:rPr lang="pt-BR"/>
              <a:pPr>
                <a:defRPr/>
              </a:pPr>
              <a:t>22/10/2015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26A08-A230-4624-AD57-3EC91D86EE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1128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620838" y="1874838"/>
            <a:ext cx="29162375" cy="780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2499" tIns="226245" rIns="452499" bIns="2262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620838" y="10922000"/>
            <a:ext cx="29162375" cy="308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2499" tIns="226245" rIns="452499" bIns="2262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838" y="43381613"/>
            <a:ext cx="7559675" cy="2492375"/>
          </a:xfrm>
          <a:prstGeom prst="rect">
            <a:avLst/>
          </a:prstGeom>
        </p:spPr>
        <p:txBody>
          <a:bodyPr vert="horz" lIns="452499" tIns="226245" rIns="452499" bIns="226245" rtlCol="0" anchor="ctr"/>
          <a:lstStyle>
            <a:lvl1pPr algn="l" defTabSz="4526280" eaLnBrk="1" fontAlgn="auto" hangingPunct="1">
              <a:spcBef>
                <a:spcPts val="0"/>
              </a:spcBef>
              <a:spcAft>
                <a:spcPts val="0"/>
              </a:spcAft>
              <a:defRPr sz="5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B096E0-0073-4089-A693-A976C932DE81}" type="datetimeFigureOut">
              <a:rPr lang="pt-BR"/>
              <a:pPr>
                <a:defRPr/>
              </a:pPr>
              <a:t>22/10/2015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225" y="43381613"/>
            <a:ext cx="10261600" cy="2492375"/>
          </a:xfrm>
          <a:prstGeom prst="rect">
            <a:avLst/>
          </a:prstGeom>
        </p:spPr>
        <p:txBody>
          <a:bodyPr vert="horz" lIns="452499" tIns="226245" rIns="452499" bIns="226245" rtlCol="0" anchor="ctr"/>
          <a:lstStyle>
            <a:lvl1pPr algn="ctr" defTabSz="4526280" eaLnBrk="1" fontAlgn="auto" hangingPunct="1">
              <a:spcBef>
                <a:spcPts val="0"/>
              </a:spcBef>
              <a:spcAft>
                <a:spcPts val="0"/>
              </a:spcAft>
              <a:defRPr sz="5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3538" y="43381613"/>
            <a:ext cx="7559675" cy="2492375"/>
          </a:xfrm>
          <a:prstGeom prst="rect">
            <a:avLst/>
          </a:prstGeom>
        </p:spPr>
        <p:txBody>
          <a:bodyPr vert="horz" lIns="452499" tIns="226245" rIns="452499" bIns="226245" rtlCol="0" anchor="ctr"/>
          <a:lstStyle>
            <a:lvl1pPr algn="r" defTabSz="4526280" eaLnBrk="1" fontAlgn="auto" hangingPunct="1">
              <a:spcBef>
                <a:spcPts val="0"/>
              </a:spcBef>
              <a:spcAft>
                <a:spcPts val="0"/>
              </a:spcAft>
              <a:defRPr sz="5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3EAD9E-61C1-4092-B8FE-6910CAA491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24375" rtl="0" eaLnBrk="0" fontAlgn="base" hangingPunct="0">
        <a:spcBef>
          <a:spcPct val="0"/>
        </a:spcBef>
        <a:spcAft>
          <a:spcPct val="0"/>
        </a:spcAft>
        <a:defRPr sz="21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24375" rtl="0" eaLnBrk="0" fontAlgn="base" hangingPunct="0">
        <a:spcBef>
          <a:spcPct val="0"/>
        </a:spcBef>
        <a:spcAft>
          <a:spcPct val="0"/>
        </a:spcAft>
        <a:defRPr sz="21800">
          <a:solidFill>
            <a:schemeClr val="tx1"/>
          </a:solidFill>
          <a:latin typeface="Calibri" panose="020F0502020204030204" pitchFamily="34" charset="0"/>
        </a:defRPr>
      </a:lvl2pPr>
      <a:lvl3pPr algn="ctr" defTabSz="4524375" rtl="0" eaLnBrk="0" fontAlgn="base" hangingPunct="0">
        <a:spcBef>
          <a:spcPct val="0"/>
        </a:spcBef>
        <a:spcAft>
          <a:spcPct val="0"/>
        </a:spcAft>
        <a:defRPr sz="21800">
          <a:solidFill>
            <a:schemeClr val="tx1"/>
          </a:solidFill>
          <a:latin typeface="Calibri" panose="020F0502020204030204" pitchFamily="34" charset="0"/>
        </a:defRPr>
      </a:lvl3pPr>
      <a:lvl4pPr algn="ctr" defTabSz="4524375" rtl="0" eaLnBrk="0" fontAlgn="base" hangingPunct="0">
        <a:spcBef>
          <a:spcPct val="0"/>
        </a:spcBef>
        <a:spcAft>
          <a:spcPct val="0"/>
        </a:spcAft>
        <a:defRPr sz="21800">
          <a:solidFill>
            <a:schemeClr val="tx1"/>
          </a:solidFill>
          <a:latin typeface="Calibri" panose="020F0502020204030204" pitchFamily="34" charset="0"/>
        </a:defRPr>
      </a:lvl4pPr>
      <a:lvl5pPr algn="ctr" defTabSz="4524375" rtl="0" eaLnBrk="0" fontAlgn="base" hangingPunct="0">
        <a:spcBef>
          <a:spcPct val="0"/>
        </a:spcBef>
        <a:spcAft>
          <a:spcPct val="0"/>
        </a:spcAft>
        <a:defRPr sz="218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24375" rtl="0" fontAlgn="base">
        <a:spcBef>
          <a:spcPct val="0"/>
        </a:spcBef>
        <a:spcAft>
          <a:spcPct val="0"/>
        </a:spcAft>
        <a:defRPr sz="218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24375" rtl="0" fontAlgn="base">
        <a:spcBef>
          <a:spcPct val="0"/>
        </a:spcBef>
        <a:spcAft>
          <a:spcPct val="0"/>
        </a:spcAft>
        <a:defRPr sz="218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24375" rtl="0" fontAlgn="base">
        <a:spcBef>
          <a:spcPct val="0"/>
        </a:spcBef>
        <a:spcAft>
          <a:spcPct val="0"/>
        </a:spcAft>
        <a:defRPr sz="218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24375" rtl="0" fontAlgn="base">
        <a:spcBef>
          <a:spcPct val="0"/>
        </a:spcBef>
        <a:spcAft>
          <a:spcPct val="0"/>
        </a:spcAft>
        <a:defRPr sz="21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695450" indent="-1695450" algn="l" defTabSz="45243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800" kern="1200">
          <a:solidFill>
            <a:schemeClr val="tx1"/>
          </a:solidFill>
          <a:latin typeface="+mn-lt"/>
          <a:ea typeface="+mn-ea"/>
          <a:cs typeface="+mn-cs"/>
        </a:defRPr>
      </a:lvl1pPr>
      <a:lvl2pPr marL="3675063" indent="-1412875" algn="l" defTabSz="45243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900" kern="1200">
          <a:solidFill>
            <a:schemeClr val="tx1"/>
          </a:solidFill>
          <a:latin typeface="+mn-lt"/>
          <a:ea typeface="+mn-ea"/>
          <a:cs typeface="+mn-cs"/>
        </a:defRPr>
      </a:lvl2pPr>
      <a:lvl3pPr marL="5654675" indent="-1130300" algn="l" defTabSz="45243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3pPr>
      <a:lvl4pPr marL="7918450" indent="-1130300" algn="l" defTabSz="45243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180638" indent="-1130300" algn="l" defTabSz="45243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443661" indent="-1131243" algn="l" defTabSz="4524968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4706143" indent="-1131243" algn="l" defTabSz="4524968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6968625" indent="-1131243" algn="l" defTabSz="4524968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19231111" indent="-1131243" algn="l" defTabSz="4524968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2496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262482" algn="l" defTabSz="452496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4524968" algn="l" defTabSz="452496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3pPr>
      <a:lvl4pPr marL="6787450" algn="l" defTabSz="452496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049937" algn="l" defTabSz="452496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2423" algn="l" defTabSz="452496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4905" algn="l" defTabSz="452496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837386" algn="l" defTabSz="452496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8099868" algn="l" defTabSz="452496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32402462" cy="721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tângulo 5"/>
          <p:cNvSpPr>
            <a:spLocks noChangeArrowheads="1"/>
          </p:cNvSpPr>
          <p:nvPr/>
        </p:nvSpPr>
        <p:spPr bwMode="auto">
          <a:xfrm>
            <a:off x="504825" y="3600450"/>
            <a:ext cx="3153410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4400"/>
              <a:t> </a:t>
            </a:r>
          </a:p>
          <a:p>
            <a:pPr algn="ctr" eaLnBrk="1" hangingPunct="1"/>
            <a:endParaRPr lang="pt-BR" altLang="pt-BR" sz="4400" b="1"/>
          </a:p>
          <a:p>
            <a:pPr algn="ctr" eaLnBrk="1" hangingPunct="1"/>
            <a:endParaRPr lang="pt-BR" altLang="pt-BR" sz="4000" b="1"/>
          </a:p>
          <a:p>
            <a:pPr algn="ctr" eaLnBrk="1" hangingPunct="1"/>
            <a:endParaRPr lang="pt-BR" altLang="pt-BR" sz="7200" b="1"/>
          </a:p>
          <a:p>
            <a:pPr algn="ctr" eaLnBrk="1" hangingPunct="1"/>
            <a:r>
              <a:rPr lang="pt-BR" altLang="pt-BR" sz="7200" b="1"/>
              <a:t>TÍTULO DO TRABALHO </a:t>
            </a:r>
          </a:p>
          <a:p>
            <a:pPr algn="ctr" eaLnBrk="1" hangingPunct="1">
              <a:spcBef>
                <a:spcPts val="600"/>
              </a:spcBef>
            </a:pPr>
            <a:r>
              <a:rPr lang="pt-BR" altLang="pt-BR" sz="4400"/>
              <a:t>Nome completo do autor </a:t>
            </a:r>
            <a:r>
              <a:rPr lang="pt-BR" altLang="pt-BR" sz="4400" baseline="30000"/>
              <a:t>1</a:t>
            </a:r>
            <a:r>
              <a:rPr lang="pt-BR" altLang="pt-BR" sz="4400"/>
              <a:t>; Nome completo do autor </a:t>
            </a:r>
            <a:r>
              <a:rPr lang="pt-BR" altLang="pt-BR" sz="4400" baseline="30000"/>
              <a:t>2 </a:t>
            </a:r>
            <a:r>
              <a:rPr lang="pt-BR" altLang="pt-BR" sz="4400"/>
              <a:t>; Nome completo do autor </a:t>
            </a:r>
            <a:r>
              <a:rPr lang="pt-BR" altLang="pt-BR" sz="4400" baseline="30000"/>
              <a:t>3</a:t>
            </a:r>
          </a:p>
          <a:p>
            <a:pPr algn="ctr" eaLnBrk="1" hangingPunct="1">
              <a:spcBef>
                <a:spcPts val="600"/>
              </a:spcBef>
            </a:pPr>
            <a:r>
              <a:rPr lang="pt-BR" altLang="pt-BR" sz="4400" baseline="30000"/>
              <a:t>1 cursos e email; 2 curso e email; 3 curso e email</a:t>
            </a:r>
            <a:endParaRPr lang="pt-BR" altLang="pt-BR" sz="4400"/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auto">
          <a:xfrm>
            <a:off x="9266238" y="32426275"/>
            <a:ext cx="182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70" tIns="45185" rIns="90370" bIns="45185">
            <a:spAutoFit/>
          </a:bodyPr>
          <a:lstStyle>
            <a:lvl1pPr defTabSz="904875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4875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4875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4875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4875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2400"/>
          </a:p>
        </p:txBody>
      </p:sp>
      <p:sp>
        <p:nvSpPr>
          <p:cNvPr id="2053" name="Text Box 18"/>
          <p:cNvSpPr txBox="1">
            <a:spLocks noChangeArrowheads="1"/>
          </p:cNvSpPr>
          <p:nvPr/>
        </p:nvSpPr>
        <p:spPr bwMode="auto">
          <a:xfrm>
            <a:off x="0" y="27825700"/>
            <a:ext cx="72739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70" tIns="45185" rIns="90370" bIns="45185">
            <a:spAutoFit/>
          </a:bodyPr>
          <a:lstStyle>
            <a:lvl1pPr defTabSz="904875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4875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4875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4875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4875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ja-JP" sz="3800" b="1">
                <a:ea typeface="MS Mincho" panose="02020609040205080304" pitchFamily="49" charset="-128"/>
              </a:rPr>
              <a:t>      </a:t>
            </a:r>
            <a:endParaRPr lang="en-US" altLang="pt-BR" sz="3800" b="1">
              <a:ea typeface="MS Mincho" panose="02020609040205080304" pitchFamily="49" charset="-128"/>
            </a:endParaRPr>
          </a:p>
        </p:txBody>
      </p:sp>
      <p:sp>
        <p:nvSpPr>
          <p:cNvPr id="2054" name="Rectangle 142"/>
          <p:cNvSpPr>
            <a:spLocks noChangeArrowheads="1"/>
          </p:cNvSpPr>
          <p:nvPr/>
        </p:nvSpPr>
        <p:spPr bwMode="auto">
          <a:xfrm>
            <a:off x="15998825" y="22366288"/>
            <a:ext cx="184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8" tIns="45672" rIns="91348" bIns="45672" anchor="ctr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55" name="Rectangle 459"/>
          <p:cNvSpPr>
            <a:spLocks noChangeArrowheads="1"/>
          </p:cNvSpPr>
          <p:nvPr/>
        </p:nvSpPr>
        <p:spPr bwMode="auto">
          <a:xfrm>
            <a:off x="2463800" y="38068250"/>
            <a:ext cx="1841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8" tIns="45672" rIns="91348" bIns="45672" anchor="ctr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900"/>
          </a:p>
        </p:txBody>
      </p:sp>
      <p:sp>
        <p:nvSpPr>
          <p:cNvPr id="2056" name="Rectangle 460"/>
          <p:cNvSpPr>
            <a:spLocks noChangeArrowheads="1"/>
          </p:cNvSpPr>
          <p:nvPr/>
        </p:nvSpPr>
        <p:spPr bwMode="auto">
          <a:xfrm>
            <a:off x="2463800" y="38182550"/>
            <a:ext cx="23495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8" tIns="45672" rIns="91348" bIns="45672" anchor="ctr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900"/>
              <a:t/>
            </a:r>
            <a:br>
              <a:rPr lang="pt-BR" altLang="pt-BR" sz="900"/>
            </a:br>
            <a:endParaRPr lang="pt-BR" altLang="pt-BR" sz="1900"/>
          </a:p>
          <a:p>
            <a:r>
              <a:rPr lang="pt-BR" altLang="pt-BR" sz="1400" b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pt-BR" altLang="pt-BR" sz="900"/>
          </a:p>
          <a:p>
            <a:endParaRPr lang="pt-BR" altLang="pt-BR" sz="1900"/>
          </a:p>
        </p:txBody>
      </p:sp>
      <p:sp>
        <p:nvSpPr>
          <p:cNvPr id="2057" name="Rectangle 496"/>
          <p:cNvSpPr>
            <a:spLocks noChangeArrowheads="1"/>
          </p:cNvSpPr>
          <p:nvPr/>
        </p:nvSpPr>
        <p:spPr bwMode="auto">
          <a:xfrm>
            <a:off x="1254125" y="37087175"/>
            <a:ext cx="1841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8" tIns="45672" rIns="91348" bIns="45672" anchor="ctr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900"/>
          </a:p>
        </p:txBody>
      </p:sp>
      <p:sp>
        <p:nvSpPr>
          <p:cNvPr id="2058" name="Rectangle 497"/>
          <p:cNvSpPr>
            <a:spLocks noChangeArrowheads="1"/>
          </p:cNvSpPr>
          <p:nvPr/>
        </p:nvSpPr>
        <p:spPr bwMode="auto">
          <a:xfrm>
            <a:off x="1254125" y="37887275"/>
            <a:ext cx="1841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8" tIns="45672" rIns="91348" bIns="45672" anchor="ctr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900"/>
          </a:p>
        </p:txBody>
      </p:sp>
      <p:sp>
        <p:nvSpPr>
          <p:cNvPr id="2059" name="Rectangle 498"/>
          <p:cNvSpPr>
            <a:spLocks noChangeArrowheads="1"/>
          </p:cNvSpPr>
          <p:nvPr/>
        </p:nvSpPr>
        <p:spPr bwMode="auto">
          <a:xfrm>
            <a:off x="1254125" y="37887275"/>
            <a:ext cx="1841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8" tIns="45672" rIns="91348" bIns="45672" anchor="ctr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900"/>
          </a:p>
        </p:txBody>
      </p:sp>
      <p:sp>
        <p:nvSpPr>
          <p:cNvPr id="2060" name="Rectangle 499"/>
          <p:cNvSpPr>
            <a:spLocks noChangeArrowheads="1"/>
          </p:cNvSpPr>
          <p:nvPr/>
        </p:nvSpPr>
        <p:spPr bwMode="auto">
          <a:xfrm>
            <a:off x="1254125" y="37887275"/>
            <a:ext cx="1841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8" tIns="45672" rIns="91348" bIns="45672" anchor="ctr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900"/>
          </a:p>
        </p:txBody>
      </p:sp>
      <p:sp>
        <p:nvSpPr>
          <p:cNvPr id="2061" name="Text Box 524"/>
          <p:cNvSpPr txBox="1">
            <a:spLocks noChangeArrowheads="1"/>
          </p:cNvSpPr>
          <p:nvPr/>
        </p:nvSpPr>
        <p:spPr bwMode="auto">
          <a:xfrm>
            <a:off x="2132013" y="29109988"/>
            <a:ext cx="131651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1" rIns="91386" bIns="45691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 sz="3800"/>
              <a:t>	</a:t>
            </a:r>
          </a:p>
        </p:txBody>
      </p:sp>
      <p:sp>
        <p:nvSpPr>
          <p:cNvPr id="2062" name="Text Box 527"/>
          <p:cNvSpPr txBox="1">
            <a:spLocks noChangeArrowheads="1"/>
          </p:cNvSpPr>
          <p:nvPr/>
        </p:nvSpPr>
        <p:spPr bwMode="auto">
          <a:xfrm>
            <a:off x="16803688" y="13158788"/>
            <a:ext cx="14720887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1" rIns="91386" bIns="45691">
            <a:spAutoFit/>
          </a:bodyPr>
          <a:lstStyle>
            <a:lvl1pPr marL="454025" indent="-454025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Clr>
                <a:srgbClr val="990000"/>
              </a:buClr>
            </a:pPr>
            <a:r>
              <a:rPr lang="pt-BR" altLang="pt-BR" sz="3800" b="1"/>
              <a:t> 		</a:t>
            </a:r>
            <a:endParaRPr lang="pt-BR" altLang="pt-BR" sz="3800" b="1" u="sng"/>
          </a:p>
          <a:p>
            <a:pPr algn="just" eaLnBrk="1" hangingPunct="1">
              <a:buClr>
                <a:srgbClr val="990000"/>
              </a:buClr>
            </a:pPr>
            <a:endParaRPr lang="pt-BR" altLang="pt-BR" sz="3800" u="sng"/>
          </a:p>
        </p:txBody>
      </p:sp>
      <p:sp>
        <p:nvSpPr>
          <p:cNvPr id="2063" name="Espaço Reservado para Conteúdo 53"/>
          <p:cNvSpPr txBox="1">
            <a:spLocks/>
          </p:cNvSpPr>
          <p:nvPr/>
        </p:nvSpPr>
        <p:spPr bwMode="auto">
          <a:xfrm>
            <a:off x="1200150" y="12172950"/>
            <a:ext cx="14744700" cy="1148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54" tIns="216027" rIns="432054" bIns="216027"/>
          <a:lstStyle>
            <a:lvl1pPr defTabSz="4319588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319588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319588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319588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319588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endParaRPr lang="pt-BR" altLang="pt-BR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4" name="Espaço Reservado para Conteúdo 53"/>
          <p:cNvSpPr txBox="1">
            <a:spLocks/>
          </p:cNvSpPr>
          <p:nvPr/>
        </p:nvSpPr>
        <p:spPr bwMode="auto">
          <a:xfrm>
            <a:off x="842963" y="25317450"/>
            <a:ext cx="15012987" cy="720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1813" tIns="215899" rIns="431813" bIns="215899"/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pt-BR" altLang="pt-BR" sz="5400" b="1"/>
              <a:t>  </a:t>
            </a:r>
          </a:p>
        </p:txBody>
      </p:sp>
      <p:sp>
        <p:nvSpPr>
          <p:cNvPr id="2065" name="Espaço Reservado para Conteúdo 53"/>
          <p:cNvSpPr txBox="1">
            <a:spLocks/>
          </p:cNvSpPr>
          <p:nvPr/>
        </p:nvSpPr>
        <p:spPr bwMode="auto">
          <a:xfrm>
            <a:off x="17087850" y="26108025"/>
            <a:ext cx="1443672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1813" tIns="215899" rIns="431813" bIns="215899"/>
          <a:lstStyle>
            <a:lvl1pPr indent="-1079500" defTabSz="43180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3180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3180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3180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3180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8000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8000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8000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8000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altLang="pt-BR" sz="400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511175" y="28732163"/>
            <a:ext cx="15259050" cy="1577975"/>
          </a:xfrm>
          <a:prstGeom prst="roundRect">
            <a:avLst/>
          </a:prstGeom>
          <a:solidFill>
            <a:srgbClr val="03648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205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MATERIAL E MÉTODOS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16849725" y="10159654"/>
            <a:ext cx="15189200" cy="1577975"/>
          </a:xfrm>
          <a:prstGeom prst="roundRect">
            <a:avLst/>
          </a:prstGeom>
          <a:solidFill>
            <a:srgbClr val="03648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205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 E DISCUSSÃO</a:t>
            </a:r>
          </a:p>
        </p:txBody>
      </p:sp>
      <p:sp>
        <p:nvSpPr>
          <p:cNvPr id="2068" name="Espaço Reservado para Conteúdo 53"/>
          <p:cNvSpPr txBox="1">
            <a:spLocks/>
          </p:cNvSpPr>
          <p:nvPr/>
        </p:nvSpPr>
        <p:spPr bwMode="auto">
          <a:xfrm>
            <a:off x="16775113" y="25646063"/>
            <a:ext cx="14436725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1813" tIns="215899" rIns="431813" bIns="215899"/>
          <a:lstStyle>
            <a:lvl1pPr indent="-1079500" defTabSz="43180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3180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3180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3180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3180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8000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8000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8000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8000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endParaRPr lang="pt-BR" altLang="pt-BR" sz="4000" b="1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16848138" y="32404050"/>
            <a:ext cx="15363825" cy="1577975"/>
          </a:xfrm>
          <a:prstGeom prst="roundRect">
            <a:avLst/>
          </a:prstGeom>
          <a:solidFill>
            <a:srgbClr val="03648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205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CONCLUSÃO</a:t>
            </a: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16775113" y="39828788"/>
            <a:ext cx="15349537" cy="1576387"/>
          </a:xfrm>
          <a:prstGeom prst="roundRect">
            <a:avLst/>
          </a:prstGeom>
          <a:solidFill>
            <a:srgbClr val="03648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205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REFERÊNCIAS</a:t>
            </a:r>
          </a:p>
        </p:txBody>
      </p:sp>
      <p:sp>
        <p:nvSpPr>
          <p:cNvPr id="2071" name="Espaço Reservado para Conteúdo 53"/>
          <p:cNvSpPr txBox="1">
            <a:spLocks/>
          </p:cNvSpPr>
          <p:nvPr/>
        </p:nvSpPr>
        <p:spPr bwMode="auto">
          <a:xfrm>
            <a:off x="16803688" y="41929050"/>
            <a:ext cx="15012987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1813" tIns="215899" rIns="431813" bIns="215899"/>
          <a:lstStyle>
            <a:lvl1pPr indent="-1079500" defTabSz="43180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3180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3180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3180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3180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8000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8000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8000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8000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endParaRPr lang="pt-BR" altLang="pt-BR" sz="4400"/>
          </a:p>
        </p:txBody>
      </p:sp>
      <p:sp>
        <p:nvSpPr>
          <p:cNvPr id="2072" name="Espaço Reservado para Conteúdo 53"/>
          <p:cNvSpPr txBox="1">
            <a:spLocks/>
          </p:cNvSpPr>
          <p:nvPr/>
        </p:nvSpPr>
        <p:spPr bwMode="auto">
          <a:xfrm>
            <a:off x="914400" y="33889950"/>
            <a:ext cx="15014575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1813" tIns="215899" rIns="431813" bIns="215899"/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endParaRPr lang="pt-BR" altLang="pt-BR" sz="5400" b="1"/>
          </a:p>
        </p:txBody>
      </p:sp>
      <p:sp>
        <p:nvSpPr>
          <p:cNvPr id="2073" name="Espaço Reservado para Conteúdo 53"/>
          <p:cNvSpPr txBox="1">
            <a:spLocks/>
          </p:cNvSpPr>
          <p:nvPr/>
        </p:nvSpPr>
        <p:spPr bwMode="auto">
          <a:xfrm>
            <a:off x="16987838" y="21745575"/>
            <a:ext cx="1470025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1813" tIns="215899" rIns="431813" bIns="215899"/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endParaRPr lang="pt-BR" altLang="pt-BR" sz="5400" b="1"/>
          </a:p>
        </p:txBody>
      </p:sp>
      <p:sp>
        <p:nvSpPr>
          <p:cNvPr id="2074" name="Espaço Reservado para Conteúdo 53"/>
          <p:cNvSpPr txBox="1">
            <a:spLocks/>
          </p:cNvSpPr>
          <p:nvPr/>
        </p:nvSpPr>
        <p:spPr bwMode="auto">
          <a:xfrm>
            <a:off x="16937038" y="14224000"/>
            <a:ext cx="15012987" cy="1000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1813" tIns="215899" rIns="431813" bIns="215899"/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endParaRPr lang="pt-BR" altLang="pt-BR" sz="4400" b="1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771525" y="10244138"/>
            <a:ext cx="15533688" cy="1576387"/>
          </a:xfrm>
          <a:prstGeom prst="roundRect">
            <a:avLst>
              <a:gd name="adj" fmla="val 24401"/>
            </a:avLst>
          </a:prstGeom>
          <a:solidFill>
            <a:srgbClr val="03648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205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INTRODUÇÃO</a:t>
            </a:r>
          </a:p>
        </p:txBody>
      </p:sp>
      <p:sp>
        <p:nvSpPr>
          <p:cNvPr id="47" name="Retângulo de cantos arredondados 46"/>
          <p:cNvSpPr/>
          <p:nvPr/>
        </p:nvSpPr>
        <p:spPr>
          <a:xfrm>
            <a:off x="720725" y="18794413"/>
            <a:ext cx="15533688" cy="1576387"/>
          </a:xfrm>
          <a:prstGeom prst="roundRect">
            <a:avLst/>
          </a:prstGeom>
          <a:solidFill>
            <a:srgbClr val="03648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205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pic>
        <p:nvPicPr>
          <p:cNvPr id="2077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5229225"/>
            <a:ext cx="6675438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6288" y="901700"/>
            <a:ext cx="7905750" cy="1118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Imagem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4429363"/>
            <a:ext cx="324024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0" name="CaixaDeTexto 1"/>
          <p:cNvSpPr txBox="1">
            <a:spLocks noChangeArrowheads="1"/>
          </p:cNvSpPr>
          <p:nvPr/>
        </p:nvSpPr>
        <p:spPr bwMode="auto">
          <a:xfrm>
            <a:off x="1440386" y="987425"/>
            <a:ext cx="298113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pt-BR" sz="12000" b="1" dirty="0">
                <a:solidFill>
                  <a:srgbClr val="E5A63C"/>
                </a:solidFill>
              </a:rPr>
              <a:t>XVII ENCONTRO DE INICIAÇÃO CIENTÍFICA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54</Words>
  <Application>Microsoft Office PowerPoint</Application>
  <PresentationFormat>Personalizar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MS Mincho</vt:lpstr>
      <vt:lpstr>Times New Roman</vt:lpstr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Mauricio Leite</dc:creator>
  <cp:lastModifiedBy>Mauricio Leite</cp:lastModifiedBy>
  <cp:revision>13</cp:revision>
  <dcterms:created xsi:type="dcterms:W3CDTF">2015-06-03T23:30:49Z</dcterms:created>
  <dcterms:modified xsi:type="dcterms:W3CDTF">2015-10-22T19:55:10Z</dcterms:modified>
</cp:coreProperties>
</file>