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B282-7084-4FC5-A880-2635CF3EB696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BB39-139B-4F4C-95AA-A1E6A80A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9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B282-7084-4FC5-A880-2635CF3EB696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BB39-139B-4F4C-95AA-A1E6A80A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34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B282-7084-4FC5-A880-2635CF3EB696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BB39-139B-4F4C-95AA-A1E6A80A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B282-7084-4FC5-A880-2635CF3EB696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BB39-139B-4F4C-95AA-A1E6A80A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52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B282-7084-4FC5-A880-2635CF3EB696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BB39-139B-4F4C-95AA-A1E6A80A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E32C374B-3966-4D1E-B3F6-D80CB0157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6330" y="2206305"/>
            <a:ext cx="6008914" cy="2098957"/>
          </a:xfrm>
        </p:spPr>
        <p:txBody>
          <a:bodyPr>
            <a:normAutofit lnSpcReduction="10000"/>
          </a:bodyPr>
          <a:lstStyle/>
          <a:p>
            <a:r>
              <a:rPr lang="pt-BR" sz="3200" b="1" dirty="0"/>
              <a:t>TÍTULO DO TRABALHO </a:t>
            </a:r>
          </a:p>
          <a:p>
            <a:endParaRPr lang="pt-BR" sz="3200" b="1" dirty="0"/>
          </a:p>
          <a:p>
            <a:r>
              <a:rPr lang="pt-BR" sz="2000" dirty="0"/>
              <a:t>Nome completo do autor </a:t>
            </a:r>
            <a:r>
              <a:rPr lang="pt-BR" sz="2000" baseline="30000" dirty="0"/>
              <a:t>1</a:t>
            </a:r>
            <a:r>
              <a:rPr lang="pt-BR" sz="2000" dirty="0"/>
              <a:t>; Nome completo do autor </a:t>
            </a:r>
            <a:r>
              <a:rPr lang="pt-BR" sz="2000" baseline="30000" dirty="0"/>
              <a:t>2</a:t>
            </a:r>
            <a:r>
              <a:rPr lang="pt-BR" sz="2000" dirty="0"/>
              <a:t> ; Nome completo do autor </a:t>
            </a:r>
            <a:r>
              <a:rPr lang="pt-BR" sz="2000" baseline="30000" dirty="0"/>
              <a:t>3</a:t>
            </a:r>
          </a:p>
          <a:p>
            <a:r>
              <a:rPr lang="pt-BR" sz="2000" baseline="30000" dirty="0"/>
              <a:t>1</a:t>
            </a:r>
            <a:r>
              <a:rPr lang="pt-BR" sz="2000" dirty="0"/>
              <a:t> curso e </a:t>
            </a:r>
            <a:r>
              <a:rPr lang="pt-BR" sz="2000" dirty="0" err="1"/>
              <a:t>email</a:t>
            </a:r>
            <a:r>
              <a:rPr lang="pt-BR" sz="2000" dirty="0"/>
              <a:t>; </a:t>
            </a:r>
            <a:r>
              <a:rPr lang="pt-BR" sz="2000" baseline="30000" dirty="0"/>
              <a:t>2</a:t>
            </a:r>
            <a:r>
              <a:rPr lang="pt-BR" sz="2000" dirty="0"/>
              <a:t> curso e </a:t>
            </a:r>
            <a:r>
              <a:rPr lang="pt-BR" sz="2000" dirty="0" err="1"/>
              <a:t>email</a:t>
            </a:r>
            <a:r>
              <a:rPr lang="pt-BR" sz="2000" dirty="0"/>
              <a:t>; </a:t>
            </a:r>
            <a:r>
              <a:rPr lang="pt-BR" sz="2000" baseline="30000" dirty="0"/>
              <a:t>3</a:t>
            </a:r>
            <a:r>
              <a:rPr lang="pt-BR" sz="2000" dirty="0"/>
              <a:t> curso e </a:t>
            </a:r>
            <a:r>
              <a:rPr lang="pt-BR" sz="2000" dirty="0" err="1"/>
              <a:t>email</a:t>
            </a:r>
            <a:endParaRPr lang="pt-BR" sz="2000" dirty="0"/>
          </a:p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7ECA9A-C2EE-49B0-8973-A226CE1F41DC}"/>
              </a:ext>
            </a:extLst>
          </p:cNvPr>
          <p:cNvSpPr/>
          <p:nvPr/>
        </p:nvSpPr>
        <p:spPr>
          <a:xfrm>
            <a:off x="632559" y="5712155"/>
            <a:ext cx="4572000" cy="73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Espaço para demais logomarcas</a:t>
            </a:r>
          </a:p>
        </p:txBody>
      </p:sp>
    </p:spTree>
    <p:extLst>
      <p:ext uri="{BB962C8B-B14F-4D97-AF65-F5344CB8AC3E}">
        <p14:creationId xmlns:p14="http://schemas.microsoft.com/office/powerpoint/2010/main" val="2972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140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Rodrigues</dc:creator>
  <cp:lastModifiedBy>Yasmin Cristiane Viroglino Rangel</cp:lastModifiedBy>
  <cp:revision>8</cp:revision>
  <dcterms:created xsi:type="dcterms:W3CDTF">2019-07-04T13:06:49Z</dcterms:created>
  <dcterms:modified xsi:type="dcterms:W3CDTF">2021-10-25T12:27:56Z</dcterms:modified>
</cp:coreProperties>
</file>